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-108" y="-30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22/01/2014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1B82F-D78C-4C9C-9C26-821F54BC38E3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Daniel Limberger,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D7D9C-4482-4F36-8F4F-0A08DFC5EB64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Daniel Limberger,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5818-2704-409E-A522-7D2838A728BF}" type="datetime1">
              <a:rPr lang="en-US" smtClean="0"/>
              <a:t>22-Jan-14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Daniel Limberger, Title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23D42-1CC8-42A1-AB5C-F2CD719BCA79}" type="datetime1">
              <a:rPr lang="en-US" smtClean="0"/>
              <a:t>22-Jan-14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Daniel Limberger, Title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434D3-6A07-467F-BBCA-2F1A11679EE1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dirty="0" smtClean="0"/>
              <a:t>Daniel Limberger,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EA0F5BDF-4739-4032-8711-DB09BD40F3A0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dirty="0" smtClean="0"/>
              <a:t>Daniel Limberger, Title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E0700-3D5E-4421-AF5C-C94077401791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dirty="0" smtClean="0"/>
              <a:t>Daniel Limberger,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2929-AB89-47EE-AB31-422FC3F9D8F3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Daniel Limberger, Title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9AE48-A8C0-4C60-805B-1D4F1A42E78E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Daniel Limberger, Title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3DD22986-3EBD-425D-A99C-30E3E2E15B06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dirty="0" smtClean="0"/>
              <a:t>Daniel Limberger,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endParaRPr lang="en-US" dirty="0"/>
          </a:p>
          <a:p>
            <a:pPr lvl="1"/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/>
              <a:t>Prozess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Generelle</a:t>
            </a:r>
            <a:r>
              <a:rPr lang="en-US" dirty="0"/>
              <a:t> </a:t>
            </a:r>
            <a:r>
              <a:rPr lang="en-US" dirty="0" err="1"/>
              <a:t>Aufgabe</a:t>
            </a:r>
            <a:r>
              <a:rPr lang="en-US" dirty="0"/>
              <a:t>: Was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Wikidata</a:t>
            </a:r>
            <a:r>
              <a:rPr lang="en-US" dirty="0"/>
              <a:t>?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 smtClean="0"/>
              <a:t>verbessern</a:t>
            </a:r>
            <a:r>
              <a:rPr lang="en-US" dirty="0" smtClean="0"/>
              <a:t>(</a:t>
            </a:r>
            <a:r>
              <a:rPr lang="en-US" dirty="0" err="1" smtClean="0"/>
              <a:t>Aufgaben</a:t>
            </a:r>
            <a:r>
              <a:rPr lang="en-US" dirty="0" smtClean="0"/>
              <a:t>)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Demo - </a:t>
            </a:r>
            <a:r>
              <a:rPr lang="en-US" dirty="0" err="1"/>
              <a:t>vorher</a:t>
            </a:r>
            <a:r>
              <a:rPr lang="en-US" dirty="0"/>
              <a:t>/</a:t>
            </a:r>
            <a:r>
              <a:rPr lang="en-US" dirty="0" err="1"/>
              <a:t>nachher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Verfahren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- </a:t>
            </a:r>
            <a:r>
              <a:rPr lang="en-US" dirty="0" err="1"/>
              <a:t>leere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volle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klassifizierer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Datenerfassung</a:t>
            </a:r>
            <a:r>
              <a:rPr lang="en-US" dirty="0"/>
              <a:t>, </a:t>
            </a:r>
            <a:r>
              <a:rPr lang="en-US" dirty="0" err="1"/>
              <a:t>vorberechnung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Suggestion </a:t>
            </a:r>
            <a:r>
              <a:rPr lang="en-US" dirty="0" err="1"/>
              <a:t>berechnung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mysql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Rapidprototyping</a:t>
            </a:r>
            <a:r>
              <a:rPr lang="en-US" dirty="0"/>
              <a:t>/</a:t>
            </a:r>
            <a:r>
              <a:rPr lang="en-US" dirty="0" err="1"/>
              <a:t>Entwicklungsprozess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D7D9C-4482-4F36-8F4F-0A08DFC5EB64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Daniel Limberger,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F5BDF-4739-4032-8711-DB09BD40F3A0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Daniel Limberger,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123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Improve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D7D9C-4482-4F36-8F4F-0A08DFC5EB64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Daniel Limberger,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54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idx="1"/>
          </p:nvPr>
        </p:nvSpPr>
        <p:spPr/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 Property </a:t>
            </a:r>
            <a:r>
              <a:rPr lang="de-DE" dirty="0" err="1" smtClean="0"/>
              <a:t>Suggester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D7D9C-4482-4F36-8F4F-0A08DFC5EB64}" type="datetime1">
              <a:rPr lang="en-US" smtClean="0"/>
              <a:t>22-Jan-14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Daniel Limberger,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87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E0700-3D5E-4421-AF5C-C94077401791}" type="datetime1">
              <a:rPr lang="en-US" smtClean="0"/>
              <a:t>22-Jan-14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Daniel Limberger,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943439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73</Words>
  <Application>Microsoft Office PowerPoint</Application>
  <PresentationFormat>Custom</PresentationFormat>
  <Paragraphs>35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powerpoint_hpi_cgs_wide</vt:lpstr>
      <vt:lpstr>Wikidata.lib</vt:lpstr>
      <vt:lpstr>Agenda</vt:lpstr>
      <vt:lpstr>Wikidata</vt:lpstr>
      <vt:lpstr>Improve it</vt:lpstr>
      <vt:lpstr>Demo Property Suggester</vt:lpstr>
      <vt:lpstr>PowerPoint Presentation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virginia.weidhaas</cp:lastModifiedBy>
  <cp:revision>3</cp:revision>
  <dcterms:created xsi:type="dcterms:W3CDTF">2014-01-22T15:15:36Z</dcterms:created>
  <dcterms:modified xsi:type="dcterms:W3CDTF">2014-01-22T15:28:15Z</dcterms:modified>
</cp:coreProperties>
</file>

<file path=docProps/thumbnail.jpeg>
</file>